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12192000" cy="6858000"/>
  <p:defaultTextStyle>
    <a:defPPr>
      <a:defRPr lang="ru-RU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5" d="102"/>
          <a:sy n="99" d="101"/>
        </p:scale>
        <p:origin x="112" y="112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0443820A-0E64-48F8-9055-FF0DD326791F}" type="slidenum">
              <a:rPr/>
              <a:t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079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079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43333E65-E319-423D-A2F3-391F9AD0C527}" type="slidenum">
              <a:rPr/>
              <a:t/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9A71CA36-5B07-4E7D-959F-2DAA2C004824}" type="slidenum">
              <a:rPr/>
              <a:t/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 bwMode="auto">
          <a:xfrm>
            <a:off x="43192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 bwMode="auto">
          <a:xfrm>
            <a:off x="802872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 bwMode="auto">
          <a:xfrm>
            <a:off x="43192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 bwMode="auto">
          <a:xfrm>
            <a:off x="802872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EC69DE03-561F-4E27-872C-F6EF2C2AABB2}" type="slidenum">
              <a:rPr/>
              <a:t/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DBAF7565-BD3D-4988-BF27-19ACCF1FF09C}" type="slidenum">
              <a:rPr/>
              <a:t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BADD4291-E64D-4ACE-9606-872F71F26F53}" type="slidenum">
              <a:rPr/>
              <a:t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E7848800-600E-4D7C-8C16-56913FC2CB79}" type="slidenum">
              <a:rPr/>
              <a:t/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83F740C6-2FCF-4DC5-BD09-D174C89031A2}" type="slidenum">
              <a:rPr/>
              <a:t/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 bwMode="auto">
          <a:xfrm>
            <a:off x="1523880" y="1122480"/>
            <a:ext cx="9142920" cy="1106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24CE1E4F-90CD-444A-9102-28A7F8C6D4A3}" type="slidenum">
              <a:rPr/>
              <a:t/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54B77554-3C92-4FB0-A5BA-1538CE874445}" type="slidenum">
              <a:rPr/>
              <a:t/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CE45E5D0-7D09-4149-8883-20EC63A466B5}" type="slidenum">
              <a:rPr/>
              <a:t/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079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EC5258FE-DB84-45B9-9B37-2835BC5834A2}" type="slidenum">
              <a:rPr/>
              <a:t/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 bwMode="auto"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 bwMode="auto"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5A182F08-8818-4767-99C4-3366E5EE4C41}" type="slidenum"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/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 bwMode="auto"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 algn="ctr">
              <a:buNone/>
              <a:defRPr/>
            </a:pPr>
            <a:endParaRPr sz="3600" b="0" strike="noStrike" spc="-1">
              <a:solidFill>
                <a:srgbClr val="000000"/>
              </a:solidFill>
              <a:latin typeface="Liberation Sans"/>
              <a:cs typeface="Liberation San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 bwMode="auto"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ctr">
              <a:buNone/>
              <a:defRPr/>
            </a:pPr>
            <a:endParaRPr sz="2400" b="0" strike="noStrike" spc="-1">
              <a:solidFill>
                <a:srgbClr val="000000"/>
              </a:solidFill>
              <a:latin typeface="Liberation Sans"/>
              <a:cs typeface="Liberation Sans"/>
            </a:endParaRPr>
          </a:p>
        </p:txBody>
      </p:sp>
      <p:pic>
        <p:nvPicPr>
          <p:cNvPr id="128487457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9812777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426105934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17845522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70000" y="0"/>
            <a:ext cx="965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15434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10624781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25942722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38941" y="0"/>
            <a:ext cx="9114117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0366473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159094073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54057989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19125" y="1652587"/>
            <a:ext cx="10953750" cy="3552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175735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79254173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71168078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86948" y="0"/>
            <a:ext cx="1121810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2769569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761129574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8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38040896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5535732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558322805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8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148815927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0151917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889253518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8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142616646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6522968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88602381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41709361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1799151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190265962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8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>
              <a:highlight>
                <a:srgbClr val="FFFF00"/>
              </a:highlight>
            </a:endParaRPr>
          </a:p>
        </p:txBody>
      </p:sp>
      <p:pic>
        <p:nvPicPr>
          <p:cNvPr id="174855293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2730828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1300445752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8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175447496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2740574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134015676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8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72796298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8412330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sp>
        <p:nvSpPr>
          <p:cNvPr id="686793631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079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  <p:pic>
        <p:nvPicPr>
          <p:cNvPr id="155785368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241176" y="0"/>
            <a:ext cx="7709647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ONLYOFFICE/7.3.3.0</Application>
  <DocSecurity>0</DocSecurity>
  <PresentationFormat/>
  <Paragraphs>0</Paragraphs>
  <Slides>13</Slides>
  <Notes>13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>ru-RU</dc:language>
  <cp:lastModifiedBy>Guset_582</cp:lastModifiedBy>
  <cp:revision>6</cp:revision>
  <dcterms:created xsi:type="dcterms:W3CDTF">2023-08-25T13:22:51Z</dcterms:created>
  <dcterms:modified xsi:type="dcterms:W3CDTF">2024-12-02T20:04:39Z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</vt:i4>
  </property>
  <property fmtid="{D5CDD505-2E9C-101B-9397-08002B2CF9AE}" pid="4" name="PresentationFormat">
    <vt:lpwstr>Широкоэкранный</vt:lpwstr>
  </property>
  <property fmtid="{D5CDD505-2E9C-101B-9397-08002B2CF9AE}" pid="5" name="Slides">
    <vt:i4>1</vt:i4>
  </property>
</Properties>
</file>